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62" r:id="rId9"/>
    <p:sldId id="263" r:id="rId10"/>
    <p:sldId id="264" r:id="rId11"/>
    <p:sldId id="265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810458-8747-4277-A249-4EB36AC34AD3}" v="36" dt="2020-03-05T18:07:05.9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72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3413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hmet Belviranli" userId="fb566a1b-146b-4a51-904a-b0ff91f1358b" providerId="ADAL" clId="{3E810458-8747-4277-A249-4EB36AC34AD3}"/>
    <pc:docChg chg="undo custSel addSld delSld modSld sldOrd modMainMaster">
      <pc:chgData name="Mehmet Belviranli" userId="fb566a1b-146b-4a51-904a-b0ff91f1358b" providerId="ADAL" clId="{3E810458-8747-4277-A249-4EB36AC34AD3}" dt="2020-03-05T18:29:58.042" v="79" actId="47"/>
      <pc:docMkLst>
        <pc:docMk/>
      </pc:docMkLst>
      <pc:sldChg chg="modSp add mod">
        <pc:chgData name="Mehmet Belviranli" userId="fb566a1b-146b-4a51-904a-b0ff91f1358b" providerId="ADAL" clId="{3E810458-8747-4277-A249-4EB36AC34AD3}" dt="2020-03-05T18:06:28.852" v="70" actId="20577"/>
        <pc:sldMkLst>
          <pc:docMk/>
          <pc:sldMk cId="222107372" sldId="256"/>
        </pc:sldMkLst>
        <pc:spChg chg="mod">
          <ac:chgData name="Mehmet Belviranli" userId="fb566a1b-146b-4a51-904a-b0ff91f1358b" providerId="ADAL" clId="{3E810458-8747-4277-A249-4EB36AC34AD3}" dt="2020-03-05T18:06:28.852" v="70" actId="20577"/>
          <ac:spMkLst>
            <pc:docMk/>
            <pc:sldMk cId="222107372" sldId="256"/>
            <ac:spMk id="2" creationId="{DF357A92-D7F0-4A2A-BAC6-2B41CE660B0C}"/>
          </ac:spMkLst>
        </pc:spChg>
      </pc:sldChg>
      <pc:sldChg chg="addSp add">
        <pc:chgData name="Mehmet Belviranli" userId="fb566a1b-146b-4a51-904a-b0ff91f1358b" providerId="ADAL" clId="{3E810458-8747-4277-A249-4EB36AC34AD3}" dt="2020-03-04T23:32:46.718" v="3"/>
        <pc:sldMkLst>
          <pc:docMk/>
          <pc:sldMk cId="714284140" sldId="257"/>
        </pc:sldMkLst>
        <pc:picChg chg="add">
          <ac:chgData name="Mehmet Belviranli" userId="fb566a1b-146b-4a51-904a-b0ff91f1358b" providerId="ADAL" clId="{3E810458-8747-4277-A249-4EB36AC34AD3}" dt="2020-03-04T23:32:46.718" v="3"/>
          <ac:picMkLst>
            <pc:docMk/>
            <pc:sldMk cId="714284140" sldId="257"/>
            <ac:picMk id="4" creationId="{00E43EBE-FFE2-4B63-9270-E47BF176596D}"/>
          </ac:picMkLst>
        </pc:picChg>
      </pc:sldChg>
      <pc:sldChg chg="addSp add">
        <pc:chgData name="Mehmet Belviranli" userId="fb566a1b-146b-4a51-904a-b0ff91f1358b" providerId="ADAL" clId="{3E810458-8747-4277-A249-4EB36AC34AD3}" dt="2020-03-04T23:33:22.573" v="5"/>
        <pc:sldMkLst>
          <pc:docMk/>
          <pc:sldMk cId="1198056422" sldId="258"/>
        </pc:sldMkLst>
        <pc:picChg chg="add">
          <ac:chgData name="Mehmet Belviranli" userId="fb566a1b-146b-4a51-904a-b0ff91f1358b" providerId="ADAL" clId="{3E810458-8747-4277-A249-4EB36AC34AD3}" dt="2020-03-04T23:33:22.573" v="5"/>
          <ac:picMkLst>
            <pc:docMk/>
            <pc:sldMk cId="1198056422" sldId="258"/>
            <ac:picMk id="4" creationId="{5AC57A10-E68F-4C5F-A952-C118BFE620EF}"/>
          </ac:picMkLst>
        </pc:picChg>
      </pc:sldChg>
      <pc:sldChg chg="addSp add">
        <pc:chgData name="Mehmet Belviranli" userId="fb566a1b-146b-4a51-904a-b0ff91f1358b" providerId="ADAL" clId="{3E810458-8747-4277-A249-4EB36AC34AD3}" dt="2020-03-04T23:33:40.784" v="7"/>
        <pc:sldMkLst>
          <pc:docMk/>
          <pc:sldMk cId="4198051794" sldId="259"/>
        </pc:sldMkLst>
        <pc:picChg chg="add">
          <ac:chgData name="Mehmet Belviranli" userId="fb566a1b-146b-4a51-904a-b0ff91f1358b" providerId="ADAL" clId="{3E810458-8747-4277-A249-4EB36AC34AD3}" dt="2020-03-04T23:33:40.784" v="7"/>
          <ac:picMkLst>
            <pc:docMk/>
            <pc:sldMk cId="4198051794" sldId="259"/>
            <ac:picMk id="4" creationId="{2A13424D-A293-495E-811E-61302F99EBCC}"/>
          </ac:picMkLst>
        </pc:picChg>
      </pc:sldChg>
      <pc:sldChg chg="addSp add">
        <pc:chgData name="Mehmet Belviranli" userId="fb566a1b-146b-4a51-904a-b0ff91f1358b" providerId="ADAL" clId="{3E810458-8747-4277-A249-4EB36AC34AD3}" dt="2020-03-04T23:34:23.965" v="9"/>
        <pc:sldMkLst>
          <pc:docMk/>
          <pc:sldMk cId="3013681838" sldId="260"/>
        </pc:sldMkLst>
        <pc:picChg chg="add">
          <ac:chgData name="Mehmet Belviranli" userId="fb566a1b-146b-4a51-904a-b0ff91f1358b" providerId="ADAL" clId="{3E810458-8747-4277-A249-4EB36AC34AD3}" dt="2020-03-04T23:34:23.965" v="9"/>
          <ac:picMkLst>
            <pc:docMk/>
            <pc:sldMk cId="3013681838" sldId="260"/>
            <ac:picMk id="4" creationId="{2BCA61F8-FA15-41AB-9FE3-E408C2BCC0BE}"/>
          </ac:picMkLst>
        </pc:picChg>
      </pc:sldChg>
      <pc:sldChg chg="addSp delSp add">
        <pc:chgData name="Mehmet Belviranli" userId="fb566a1b-146b-4a51-904a-b0ff91f1358b" providerId="ADAL" clId="{3E810458-8747-4277-A249-4EB36AC34AD3}" dt="2020-03-04T23:35:33.910" v="13"/>
        <pc:sldMkLst>
          <pc:docMk/>
          <pc:sldMk cId="974225607" sldId="261"/>
        </pc:sldMkLst>
        <pc:picChg chg="add">
          <ac:chgData name="Mehmet Belviranli" userId="fb566a1b-146b-4a51-904a-b0ff91f1358b" providerId="ADAL" clId="{3E810458-8747-4277-A249-4EB36AC34AD3}" dt="2020-03-04T23:35:15.919" v="11"/>
          <ac:picMkLst>
            <pc:docMk/>
            <pc:sldMk cId="974225607" sldId="261"/>
            <ac:picMk id="4" creationId="{56BE8A08-8C01-4421-AC3B-3C23EF7E06BB}"/>
          </ac:picMkLst>
        </pc:picChg>
        <pc:picChg chg="add del">
          <ac:chgData name="Mehmet Belviranli" userId="fb566a1b-146b-4a51-904a-b0ff91f1358b" providerId="ADAL" clId="{3E810458-8747-4277-A249-4EB36AC34AD3}" dt="2020-03-04T23:35:33.910" v="13"/>
          <ac:picMkLst>
            <pc:docMk/>
            <pc:sldMk cId="974225607" sldId="261"/>
            <ac:picMk id="5" creationId="{069F3EAE-609B-470B-A0E8-8648EF2063A5}"/>
          </ac:picMkLst>
        </pc:picChg>
      </pc:sldChg>
      <pc:sldChg chg="addSp add">
        <pc:chgData name="Mehmet Belviranli" userId="fb566a1b-146b-4a51-904a-b0ff91f1358b" providerId="ADAL" clId="{3E810458-8747-4277-A249-4EB36AC34AD3}" dt="2020-03-04T23:35:35.551" v="15"/>
        <pc:sldMkLst>
          <pc:docMk/>
          <pc:sldMk cId="3169935367" sldId="262"/>
        </pc:sldMkLst>
        <pc:picChg chg="add">
          <ac:chgData name="Mehmet Belviranli" userId="fb566a1b-146b-4a51-904a-b0ff91f1358b" providerId="ADAL" clId="{3E810458-8747-4277-A249-4EB36AC34AD3}" dt="2020-03-04T23:35:35.551" v="15"/>
          <ac:picMkLst>
            <pc:docMk/>
            <pc:sldMk cId="3169935367" sldId="262"/>
            <ac:picMk id="4" creationId="{CD0E56A3-BE6B-4E0B-913B-31BA015641C0}"/>
          </ac:picMkLst>
        </pc:picChg>
      </pc:sldChg>
      <pc:sldChg chg="addSp add">
        <pc:chgData name="Mehmet Belviranli" userId="fb566a1b-146b-4a51-904a-b0ff91f1358b" providerId="ADAL" clId="{3E810458-8747-4277-A249-4EB36AC34AD3}" dt="2020-03-04T23:41:39.624" v="17"/>
        <pc:sldMkLst>
          <pc:docMk/>
          <pc:sldMk cId="81875990" sldId="263"/>
        </pc:sldMkLst>
        <pc:picChg chg="add">
          <ac:chgData name="Mehmet Belviranli" userId="fb566a1b-146b-4a51-904a-b0ff91f1358b" providerId="ADAL" clId="{3E810458-8747-4277-A249-4EB36AC34AD3}" dt="2020-03-04T23:41:39.624" v="17"/>
          <ac:picMkLst>
            <pc:docMk/>
            <pc:sldMk cId="81875990" sldId="263"/>
            <ac:picMk id="4" creationId="{EC0D7AFD-1BB5-456F-8FEB-817E5784D68B}"/>
          </ac:picMkLst>
        </pc:picChg>
      </pc:sldChg>
      <pc:sldChg chg="addSp delSp modSp add mod">
        <pc:chgData name="Mehmet Belviranli" userId="fb566a1b-146b-4a51-904a-b0ff91f1358b" providerId="ADAL" clId="{3E810458-8747-4277-A249-4EB36AC34AD3}" dt="2020-03-04T23:42:36.492" v="24" actId="1076"/>
        <pc:sldMkLst>
          <pc:docMk/>
          <pc:sldMk cId="180296904" sldId="264"/>
        </pc:sldMkLst>
        <pc:picChg chg="add mod">
          <ac:chgData name="Mehmet Belviranli" userId="fb566a1b-146b-4a51-904a-b0ff91f1358b" providerId="ADAL" clId="{3E810458-8747-4277-A249-4EB36AC34AD3}" dt="2020-03-04T23:42:36.492" v="24" actId="1076"/>
          <ac:picMkLst>
            <pc:docMk/>
            <pc:sldMk cId="180296904" sldId="264"/>
            <ac:picMk id="4" creationId="{23DB8EB2-AF4E-49B9-9883-F334468F1930}"/>
          </ac:picMkLst>
        </pc:picChg>
        <pc:picChg chg="add del">
          <ac:chgData name="Mehmet Belviranli" userId="fb566a1b-146b-4a51-904a-b0ff91f1358b" providerId="ADAL" clId="{3E810458-8747-4277-A249-4EB36AC34AD3}" dt="2020-03-04T23:42:31.964" v="21"/>
          <ac:picMkLst>
            <pc:docMk/>
            <pc:sldMk cId="180296904" sldId="264"/>
            <ac:picMk id="5" creationId="{B4F153D0-341E-40BC-858C-91879EE25F65}"/>
          </ac:picMkLst>
        </pc:picChg>
      </pc:sldChg>
      <pc:sldChg chg="addSp add">
        <pc:chgData name="Mehmet Belviranli" userId="fb566a1b-146b-4a51-904a-b0ff91f1358b" providerId="ADAL" clId="{3E810458-8747-4277-A249-4EB36AC34AD3}" dt="2020-03-04T23:42:38.280" v="25"/>
        <pc:sldMkLst>
          <pc:docMk/>
          <pc:sldMk cId="3851196975" sldId="265"/>
        </pc:sldMkLst>
        <pc:picChg chg="add">
          <ac:chgData name="Mehmet Belviranli" userId="fb566a1b-146b-4a51-904a-b0ff91f1358b" providerId="ADAL" clId="{3E810458-8747-4277-A249-4EB36AC34AD3}" dt="2020-03-04T23:42:38.280" v="25"/>
          <ac:picMkLst>
            <pc:docMk/>
            <pc:sldMk cId="3851196975" sldId="265"/>
            <ac:picMk id="4" creationId="{7340E937-D3F9-4750-8AF7-E6D118A9AB00}"/>
          </ac:picMkLst>
        </pc:picChg>
      </pc:sldChg>
      <pc:sldChg chg="addSp add del ord">
        <pc:chgData name="Mehmet Belviranli" userId="fb566a1b-146b-4a51-904a-b0ff91f1358b" providerId="ADAL" clId="{3E810458-8747-4277-A249-4EB36AC34AD3}" dt="2020-03-05T18:29:58.042" v="79" actId="47"/>
        <pc:sldMkLst>
          <pc:docMk/>
          <pc:sldMk cId="1523869636" sldId="266"/>
        </pc:sldMkLst>
        <pc:picChg chg="add">
          <ac:chgData name="Mehmet Belviranli" userId="fb566a1b-146b-4a51-904a-b0ff91f1358b" providerId="ADAL" clId="{3E810458-8747-4277-A249-4EB36AC34AD3}" dt="2020-03-04T23:42:54.903" v="27"/>
          <ac:picMkLst>
            <pc:docMk/>
            <pc:sldMk cId="1523869636" sldId="266"/>
            <ac:picMk id="4" creationId="{6DA873ED-628E-4F3A-AEFF-57BE9F5FED92}"/>
          </ac:picMkLst>
        </pc:picChg>
      </pc:sldChg>
      <pc:sldChg chg="addSp add">
        <pc:chgData name="Mehmet Belviranli" userId="fb566a1b-146b-4a51-904a-b0ff91f1358b" providerId="ADAL" clId="{3E810458-8747-4277-A249-4EB36AC34AD3}" dt="2020-03-04T23:43:14.005" v="29"/>
        <pc:sldMkLst>
          <pc:docMk/>
          <pc:sldMk cId="3522765026" sldId="267"/>
        </pc:sldMkLst>
        <pc:picChg chg="add">
          <ac:chgData name="Mehmet Belviranli" userId="fb566a1b-146b-4a51-904a-b0ff91f1358b" providerId="ADAL" clId="{3E810458-8747-4277-A249-4EB36AC34AD3}" dt="2020-03-04T23:43:14.005" v="29"/>
          <ac:picMkLst>
            <pc:docMk/>
            <pc:sldMk cId="3522765026" sldId="267"/>
            <ac:picMk id="4" creationId="{8C39AB8A-68D5-47A8-AC86-9608075575AA}"/>
          </ac:picMkLst>
        </pc:picChg>
      </pc:sldChg>
      <pc:sldChg chg="addSp add">
        <pc:chgData name="Mehmet Belviranli" userId="fb566a1b-146b-4a51-904a-b0ff91f1358b" providerId="ADAL" clId="{3E810458-8747-4277-A249-4EB36AC34AD3}" dt="2020-03-04T23:43:37.145" v="31"/>
        <pc:sldMkLst>
          <pc:docMk/>
          <pc:sldMk cId="2235666795" sldId="268"/>
        </pc:sldMkLst>
        <pc:picChg chg="add">
          <ac:chgData name="Mehmet Belviranli" userId="fb566a1b-146b-4a51-904a-b0ff91f1358b" providerId="ADAL" clId="{3E810458-8747-4277-A249-4EB36AC34AD3}" dt="2020-03-04T23:43:37.145" v="31"/>
          <ac:picMkLst>
            <pc:docMk/>
            <pc:sldMk cId="2235666795" sldId="268"/>
            <ac:picMk id="4" creationId="{4F862B2B-6662-43BB-84E7-047F2B137BDA}"/>
          </ac:picMkLst>
        </pc:picChg>
      </pc:sldChg>
      <pc:sldChg chg="addSp delSp modSp add del mod ord">
        <pc:chgData name="Mehmet Belviranli" userId="fb566a1b-146b-4a51-904a-b0ff91f1358b" providerId="ADAL" clId="{3E810458-8747-4277-A249-4EB36AC34AD3}" dt="2020-03-05T18:04:35.321" v="44" actId="47"/>
        <pc:sldMkLst>
          <pc:docMk/>
          <pc:sldMk cId="3251052660" sldId="269"/>
        </pc:sldMkLst>
        <pc:picChg chg="add del mod">
          <ac:chgData name="Mehmet Belviranli" userId="fb566a1b-146b-4a51-904a-b0ff91f1358b" providerId="ADAL" clId="{3E810458-8747-4277-A249-4EB36AC34AD3}" dt="2020-03-05T18:03:33.023" v="41" actId="478"/>
          <ac:picMkLst>
            <pc:docMk/>
            <pc:sldMk cId="3251052660" sldId="269"/>
            <ac:picMk id="4" creationId="{20AC31BF-5A2B-49EA-A5AA-B7FE283E2354}"/>
          </ac:picMkLst>
        </pc:picChg>
        <pc:picChg chg="add del mod">
          <ac:chgData name="Mehmet Belviranli" userId="fb566a1b-146b-4a51-904a-b0ff91f1358b" providerId="ADAL" clId="{3E810458-8747-4277-A249-4EB36AC34AD3}" dt="2020-03-05T18:03:33.909" v="43" actId="478"/>
          <ac:picMkLst>
            <pc:docMk/>
            <pc:sldMk cId="3251052660" sldId="269"/>
            <ac:picMk id="5" creationId="{CE938E43-FD88-4085-A6EA-9CDA33CC6415}"/>
          </ac:picMkLst>
        </pc:picChg>
      </pc:sldChg>
      <pc:sldChg chg="add">
        <pc:chgData name="Mehmet Belviranli" userId="fb566a1b-146b-4a51-904a-b0ff91f1358b" providerId="ADAL" clId="{3E810458-8747-4277-A249-4EB36AC34AD3}" dt="2020-03-05T18:07:05.913" v="72"/>
        <pc:sldMkLst>
          <pc:docMk/>
          <pc:sldMk cId="3258736563" sldId="270"/>
        </pc:sldMkLst>
      </pc:sldChg>
      <pc:sldChg chg="addSp add del">
        <pc:chgData name="Mehmet Belviranli" userId="fb566a1b-146b-4a51-904a-b0ff91f1358b" providerId="ADAL" clId="{3E810458-8747-4277-A249-4EB36AC34AD3}" dt="2020-03-05T18:07:01.322" v="71" actId="2696"/>
        <pc:sldMkLst>
          <pc:docMk/>
          <pc:sldMk cId="3841958062" sldId="270"/>
        </pc:sldMkLst>
        <pc:picChg chg="add">
          <ac:chgData name="Mehmet Belviranli" userId="fb566a1b-146b-4a51-904a-b0ff91f1358b" providerId="ADAL" clId="{3E810458-8747-4277-A249-4EB36AC34AD3}" dt="2020-03-05T18:04:37.558" v="45"/>
          <ac:picMkLst>
            <pc:docMk/>
            <pc:sldMk cId="3841958062" sldId="270"/>
            <ac:picMk id="4" creationId="{52F96932-A0A3-439A-A12E-740F4306A934}"/>
          </ac:picMkLst>
        </pc:picChg>
      </pc:sldChg>
      <pc:sldMasterChg chg="modSp modSldLayout">
        <pc:chgData name="Mehmet Belviranli" userId="fb566a1b-146b-4a51-904a-b0ff91f1358b" providerId="ADAL" clId="{3E810458-8747-4277-A249-4EB36AC34AD3}" dt="2020-03-04T23:32:06.989" v="1"/>
        <pc:sldMasterMkLst>
          <pc:docMk/>
          <pc:sldMasterMk cId="3900116984" sldId="2147483648"/>
        </pc:sldMasterMkLst>
        <pc:spChg chg="mod">
          <ac:chgData name="Mehmet Belviranli" userId="fb566a1b-146b-4a51-904a-b0ff91f1358b" providerId="ADAL" clId="{3E810458-8747-4277-A249-4EB36AC34AD3}" dt="2020-03-04T23:32:06.989" v="1"/>
          <ac:spMkLst>
            <pc:docMk/>
            <pc:sldMasterMk cId="3900116984" sldId="2147483648"/>
            <ac:spMk id="2" creationId="{834FD868-3A54-4D80-A3B1-FFCC4ABE80BC}"/>
          </ac:spMkLst>
        </pc:spChg>
        <pc:spChg chg="mod">
          <ac:chgData name="Mehmet Belviranli" userId="fb566a1b-146b-4a51-904a-b0ff91f1358b" providerId="ADAL" clId="{3E810458-8747-4277-A249-4EB36AC34AD3}" dt="2020-03-04T23:32:06.989" v="1"/>
          <ac:spMkLst>
            <pc:docMk/>
            <pc:sldMasterMk cId="3900116984" sldId="2147483648"/>
            <ac:spMk id="3" creationId="{B0DF311B-B6DD-42FF-B505-10E7F9D2DC3D}"/>
          </ac:spMkLst>
        </pc:spChg>
        <pc:spChg chg="mod">
          <ac:chgData name="Mehmet Belviranli" userId="fb566a1b-146b-4a51-904a-b0ff91f1358b" providerId="ADAL" clId="{3E810458-8747-4277-A249-4EB36AC34AD3}" dt="2020-03-04T23:32:06.989" v="1"/>
          <ac:spMkLst>
            <pc:docMk/>
            <pc:sldMasterMk cId="3900116984" sldId="2147483648"/>
            <ac:spMk id="4" creationId="{6B87B93E-4408-4F01-99B9-72F0D64A5382}"/>
          </ac:spMkLst>
        </pc:spChg>
        <pc:spChg chg="mod">
          <ac:chgData name="Mehmet Belviranli" userId="fb566a1b-146b-4a51-904a-b0ff91f1358b" providerId="ADAL" clId="{3E810458-8747-4277-A249-4EB36AC34AD3}" dt="2020-03-04T23:32:06.989" v="1"/>
          <ac:spMkLst>
            <pc:docMk/>
            <pc:sldMasterMk cId="3900116984" sldId="2147483648"/>
            <ac:spMk id="5" creationId="{792F7468-6178-4FB7-9B8D-763FE2AF9FB3}"/>
          </ac:spMkLst>
        </pc:spChg>
        <pc:spChg chg="mod">
          <ac:chgData name="Mehmet Belviranli" userId="fb566a1b-146b-4a51-904a-b0ff91f1358b" providerId="ADAL" clId="{3E810458-8747-4277-A249-4EB36AC34AD3}" dt="2020-03-04T23:32:06.989" v="1"/>
          <ac:spMkLst>
            <pc:docMk/>
            <pc:sldMasterMk cId="3900116984" sldId="2147483648"/>
            <ac:spMk id="6" creationId="{E8143B5F-5BA9-4F55-8EAA-0DA443734BC9}"/>
          </ac:spMkLst>
        </pc:spChg>
        <pc:sldLayoutChg chg="modSp">
          <pc:chgData name="Mehmet Belviranli" userId="fb566a1b-146b-4a51-904a-b0ff91f1358b" providerId="ADAL" clId="{3E810458-8747-4277-A249-4EB36AC34AD3}" dt="2020-03-04T23:32:06.989" v="1"/>
          <pc:sldLayoutMkLst>
            <pc:docMk/>
            <pc:sldMasterMk cId="3900116984" sldId="2147483648"/>
            <pc:sldLayoutMk cId="2572815176" sldId="2147483649"/>
          </pc:sldLayoutMkLst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2572815176" sldId="2147483649"/>
              <ac:spMk id="2" creationId="{B3F268E4-6D58-4C5E-8608-3B999C594962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2572815176" sldId="2147483649"/>
              <ac:spMk id="3" creationId="{96C1D8AF-8DFE-4C13-9904-A75A6D0A1611}"/>
            </ac:spMkLst>
          </pc:spChg>
        </pc:sldLayoutChg>
        <pc:sldLayoutChg chg="modSp">
          <pc:chgData name="Mehmet Belviranli" userId="fb566a1b-146b-4a51-904a-b0ff91f1358b" providerId="ADAL" clId="{3E810458-8747-4277-A249-4EB36AC34AD3}" dt="2020-03-04T23:32:06.989" v="1"/>
          <pc:sldLayoutMkLst>
            <pc:docMk/>
            <pc:sldMasterMk cId="3900116984" sldId="2147483648"/>
            <pc:sldLayoutMk cId="347674464" sldId="2147483651"/>
          </pc:sldLayoutMkLst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347674464" sldId="2147483651"/>
              <ac:spMk id="2" creationId="{A63F3EC2-0731-4B40-A1B4-811899190833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347674464" sldId="2147483651"/>
              <ac:spMk id="3" creationId="{E7845D61-2BA6-4887-A468-073CAEDF9DB1}"/>
            </ac:spMkLst>
          </pc:spChg>
        </pc:sldLayoutChg>
        <pc:sldLayoutChg chg="modSp">
          <pc:chgData name="Mehmet Belviranli" userId="fb566a1b-146b-4a51-904a-b0ff91f1358b" providerId="ADAL" clId="{3E810458-8747-4277-A249-4EB36AC34AD3}" dt="2020-03-04T23:32:06.989" v="1"/>
          <pc:sldLayoutMkLst>
            <pc:docMk/>
            <pc:sldMasterMk cId="3900116984" sldId="2147483648"/>
            <pc:sldLayoutMk cId="655017599" sldId="2147483652"/>
          </pc:sldLayoutMkLst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655017599" sldId="2147483652"/>
              <ac:spMk id="3" creationId="{57EA3510-F5C3-4001-B549-C8226274B5C0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655017599" sldId="2147483652"/>
              <ac:spMk id="4" creationId="{5692CC43-F293-432F-B7AA-9AA4903E6333}"/>
            </ac:spMkLst>
          </pc:spChg>
        </pc:sldLayoutChg>
        <pc:sldLayoutChg chg="modSp">
          <pc:chgData name="Mehmet Belviranli" userId="fb566a1b-146b-4a51-904a-b0ff91f1358b" providerId="ADAL" clId="{3E810458-8747-4277-A249-4EB36AC34AD3}" dt="2020-03-04T23:32:06.989" v="1"/>
          <pc:sldLayoutMkLst>
            <pc:docMk/>
            <pc:sldMasterMk cId="3900116984" sldId="2147483648"/>
            <pc:sldLayoutMk cId="1516373932" sldId="2147483653"/>
          </pc:sldLayoutMkLst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1516373932" sldId="2147483653"/>
              <ac:spMk id="2" creationId="{9EB6CCA7-A809-42F7-B5F3-244F5172CC27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1516373932" sldId="2147483653"/>
              <ac:spMk id="3" creationId="{F8082246-616A-4E9D-AB6B-3D1E307ED602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1516373932" sldId="2147483653"/>
              <ac:spMk id="4" creationId="{44F226F0-216A-4AD7-A5EF-8313504AB243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1516373932" sldId="2147483653"/>
              <ac:spMk id="5" creationId="{50D6AFA2-2521-4F31-9E9F-2088A1D9E557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1516373932" sldId="2147483653"/>
              <ac:spMk id="6" creationId="{6085357C-4C5C-4338-94B1-B68EAF90ED8F}"/>
            </ac:spMkLst>
          </pc:spChg>
        </pc:sldLayoutChg>
        <pc:sldLayoutChg chg="modSp">
          <pc:chgData name="Mehmet Belviranli" userId="fb566a1b-146b-4a51-904a-b0ff91f1358b" providerId="ADAL" clId="{3E810458-8747-4277-A249-4EB36AC34AD3}" dt="2020-03-04T23:32:06.989" v="1"/>
          <pc:sldLayoutMkLst>
            <pc:docMk/>
            <pc:sldMasterMk cId="3900116984" sldId="2147483648"/>
            <pc:sldLayoutMk cId="2946601030" sldId="2147483656"/>
          </pc:sldLayoutMkLst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2946601030" sldId="2147483656"/>
              <ac:spMk id="2" creationId="{0412810F-C155-43EB-9999-F736EC4E1B61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2946601030" sldId="2147483656"/>
              <ac:spMk id="3" creationId="{AF1F738F-F410-4626-BC77-0EF671FCCAE5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2946601030" sldId="2147483656"/>
              <ac:spMk id="4" creationId="{14C1A5BB-CE97-43FE-AE7B-9777C4BFF95C}"/>
            </ac:spMkLst>
          </pc:spChg>
        </pc:sldLayoutChg>
        <pc:sldLayoutChg chg="modSp">
          <pc:chgData name="Mehmet Belviranli" userId="fb566a1b-146b-4a51-904a-b0ff91f1358b" providerId="ADAL" clId="{3E810458-8747-4277-A249-4EB36AC34AD3}" dt="2020-03-04T23:32:06.989" v="1"/>
          <pc:sldLayoutMkLst>
            <pc:docMk/>
            <pc:sldMasterMk cId="3900116984" sldId="2147483648"/>
            <pc:sldLayoutMk cId="1495710228" sldId="2147483657"/>
          </pc:sldLayoutMkLst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1495710228" sldId="2147483657"/>
              <ac:spMk id="2" creationId="{62773FBE-676C-4EF5-AE07-C2B17F533344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1495710228" sldId="2147483657"/>
              <ac:spMk id="3" creationId="{BA4810D8-5430-4B1E-83DD-5346FB11A01B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1495710228" sldId="2147483657"/>
              <ac:spMk id="4" creationId="{855BF73E-D53B-40B9-B208-28B7BA4FED7F}"/>
            </ac:spMkLst>
          </pc:spChg>
        </pc:sldLayoutChg>
        <pc:sldLayoutChg chg="modSp">
          <pc:chgData name="Mehmet Belviranli" userId="fb566a1b-146b-4a51-904a-b0ff91f1358b" providerId="ADAL" clId="{3E810458-8747-4277-A249-4EB36AC34AD3}" dt="2020-03-04T23:32:06.989" v="1"/>
          <pc:sldLayoutMkLst>
            <pc:docMk/>
            <pc:sldMasterMk cId="3900116984" sldId="2147483648"/>
            <pc:sldLayoutMk cId="4178681206" sldId="2147483659"/>
          </pc:sldLayoutMkLst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4178681206" sldId="2147483659"/>
              <ac:spMk id="2" creationId="{67DA8390-EBD4-4EF4-9AEE-9E0B358820D3}"/>
            </ac:spMkLst>
          </pc:spChg>
          <pc:spChg chg="mod">
            <ac:chgData name="Mehmet Belviranli" userId="fb566a1b-146b-4a51-904a-b0ff91f1358b" providerId="ADAL" clId="{3E810458-8747-4277-A249-4EB36AC34AD3}" dt="2020-03-04T23:32:06.989" v="1"/>
            <ac:spMkLst>
              <pc:docMk/>
              <pc:sldMasterMk cId="3900116984" sldId="2147483648"/>
              <pc:sldLayoutMk cId="4178681206" sldId="2147483659"/>
              <ac:spMk id="3" creationId="{2CE3021A-4DB2-4778-AC13-BBCB36903B93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32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7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48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777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11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316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191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90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539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49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644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01C1A-7E6E-464F-B4FA-A90B01553C0A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21E24-7024-4E3E-A74E-586B036B4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79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57A92-D7F0-4A2A-BAC6-2B41CE660B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Discrete Event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C027B7-7DE0-451B-98BD-53518B7381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073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A99CB-CF90-46CD-8871-89D186A1D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849EB-F5A2-433D-BF6D-DAB9A737E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DB8EB2-AF4E-49B9-9883-F334468F1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800"/>
            <a:ext cx="9144000" cy="67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96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3A21A-6A63-4527-92AA-5B7E94244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015B7-1737-4FE5-9D3B-4A33982C2F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40E937-D3F9-4750-8AF7-E6D118A9A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984"/>
            <a:ext cx="9144000" cy="596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196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46FC0-3CF6-4623-BF82-20F03DA9C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D9A66-8A8C-48B2-B73B-871230B82A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39AB8A-68D5-47A8-AC86-960807557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0587"/>
            <a:ext cx="9144000" cy="489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765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A48C4-EF80-4654-8CBC-A55BCFB91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4ACDC-595A-48E1-887D-5BC4F9DC4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862B2B-6662-43BB-84E7-047F2B137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1924"/>
            <a:ext cx="9144000" cy="6434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666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9D33E-1E13-4232-AAD3-A14713B1A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B1913-A576-45A8-AE3A-3BAFCF49E9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E43EBE-FFE2-4B63-9270-E47BF1765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1251"/>
            <a:ext cx="9144000" cy="5655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284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C727D-8F6F-4FAD-9669-BB9E8EF31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440B5-B718-4057-944B-B09C30F3A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C57A10-E68F-4C5F-A952-C118BFE62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564"/>
            <a:ext cx="9144000" cy="6334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056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73CA0-BF81-454D-A2F1-044D23EF0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AA9C9-4641-41E0-A780-08E1BCF99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13424D-A293-495E-811E-61302F99E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9311"/>
            <a:ext cx="9144000" cy="561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051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301B8-DD2F-4465-B7C1-77022EB29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4EDF2-4CF7-4C70-8244-F91FCEE83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CA61F8-FA15-41AB-9FE3-E408C2BCC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9334"/>
            <a:ext cx="9144000" cy="607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81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038B2-7829-4823-ABA6-C0EC93A6A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0C4FD-1173-4F3A-B38A-986327FEB8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BE8A08-8C01-4421-AC3B-3C23EF7E0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1958"/>
            <a:ext cx="9144000" cy="599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225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B6C7F-88B5-47D2-B4B0-C6F8FE034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B0701-B609-4833-8102-A14917E38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96932-A0A3-439A-A12E-740F4306A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0941"/>
            <a:ext cx="9144000" cy="5256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36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1B9F2-8A94-49B9-82C2-9C4BAC8AA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A3260-23AA-419F-AE28-88A85DCF8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0E56A3-BE6B-4E0B-913B-31BA01564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971"/>
            <a:ext cx="9144000" cy="682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35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3E334-8D2C-48EF-92B0-1584AAE13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88C35-2B76-4B7E-947D-C6436B2437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0D7AFD-1BB5-456F-8FEB-817E5784D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0166"/>
            <a:ext cx="9144000" cy="595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75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</TotalTime>
  <Words>3</Words>
  <Application>Microsoft Office PowerPoint</Application>
  <PresentationFormat>On-screen Show (4:3)</PresentationFormat>
  <Paragraphs>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Discrete Event Simulation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Mehmet Belviranli</dc:creator>
  <cp:lastModifiedBy>Mehmet Belviranli</cp:lastModifiedBy>
  <cp:revision>1</cp:revision>
  <dcterms:created xsi:type="dcterms:W3CDTF">2020-03-04T23:31:19Z</dcterms:created>
  <dcterms:modified xsi:type="dcterms:W3CDTF">2020-03-05T18:30:05Z</dcterms:modified>
</cp:coreProperties>
</file>

<file path=docProps/thumbnail.jpeg>
</file>